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Golos Text"/>
      <p:regular r:id="rId24"/>
      <p:bold r:id="rId25"/>
    </p:embeddedFont>
    <p:embeddedFont>
      <p:font typeface="Golos Text SemiBo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ioYzLATUFF1A22LcfVAJDHN98h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11" orient="horz"/>
        <p:guide pos="287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GolosText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GolosTextSemiBold-regular.fntdata"/><Relationship Id="rId25" Type="http://schemas.openxmlformats.org/officeDocument/2006/relationships/font" Target="fonts/GolosText-bold.fntdata"/><Relationship Id="rId28" Type="http://customschemas.google.com/relationships/presentationmetadata" Target="metadata"/><Relationship Id="rId27" Type="http://schemas.openxmlformats.org/officeDocument/2006/relationships/font" Target="fonts/GolosText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3.jpg>
</file>

<file path=ppt/media/image15.jpg>
</file>

<file path=ppt/media/image16.png>
</file>

<file path=ppt/media/image17.png>
</file>

<file path=ppt/media/image19.jpg>
</file>

<file path=ppt/media/image2.jpg>
</file>

<file path=ppt/media/image21.jpg>
</file>

<file path=ppt/media/image22.png>
</file>

<file path=ppt/media/image23.png>
</file>

<file path=ppt/media/image24.png>
</file>

<file path=ppt/media/image25.png>
</file>

<file path=ppt/media/image27.png>
</file>

<file path=ppt/media/image29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01c9a0b1cf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01c9a0b1c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301c9a0b1cf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01b47d26bf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g301b47d26bf_2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01b47d26bf_2_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01b47d26bf_2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01b47d26bf_2_2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01b47d26bf_2_3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01b47d26bf_2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01b47d26bf_2_39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01b47d26bf_2_5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01b47d26bf_2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01b47d26bf_2_5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1b47d26bf_2_6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1b47d26bf_2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301b47d26bf_2_6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00fe8d25fd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00fe8d25f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300fe8d25fd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01b47d26bf_2_7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01b47d26bf_2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301b47d26bf_2_7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1b47d26bf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01b47d26bf_1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01c9a0b1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01c9a0b1c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01b47d26bf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01b47d26bf_1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01b47d26b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01b47d26bf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01b47d26b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301b47d26bf_1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00fe8d25f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00fe8d25f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00fe8d25fd_0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00fe8d25fd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00fe8d25f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300fe8d25fd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7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457201" y="963397"/>
            <a:ext cx="2532744" cy="1883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 sz="18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6"/>
          <p:cNvSpPr/>
          <p:nvPr>
            <p:ph idx="2" type="pic"/>
          </p:nvPr>
        </p:nvSpPr>
        <p:spPr>
          <a:xfrm>
            <a:off x="3095171" y="963397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6" name="Google Shape;66;p26"/>
          <p:cNvSpPr/>
          <p:nvPr>
            <p:ph idx="3" type="pic"/>
          </p:nvPr>
        </p:nvSpPr>
        <p:spPr>
          <a:xfrm>
            <a:off x="5733141" y="966928"/>
            <a:ext cx="2532744" cy="1883023"/>
          </a:xfrm>
          <a:prstGeom prst="roundRect">
            <a:avLst>
              <a:gd fmla="val 11196" name="adj"/>
            </a:avLst>
          </a:prstGeom>
          <a:noFill/>
          <a:ln>
            <a:noFill/>
          </a:ln>
        </p:spPr>
      </p:sp>
      <p:sp>
        <p:nvSpPr>
          <p:cNvPr id="67" name="Google Shape;67;p26"/>
          <p:cNvSpPr/>
          <p:nvPr>
            <p:ph idx="4" type="pic"/>
          </p:nvPr>
        </p:nvSpPr>
        <p:spPr>
          <a:xfrm>
            <a:off x="5733141" y="2954042"/>
            <a:ext cx="2532744" cy="1883023"/>
          </a:xfrm>
          <a:prstGeom prst="roundRect">
            <a:avLst>
              <a:gd fmla="val 8802" name="adj"/>
            </a:avLst>
          </a:prstGeom>
          <a:noFill/>
          <a:ln>
            <a:noFill/>
          </a:ln>
        </p:spPr>
      </p:sp>
      <p:sp>
        <p:nvSpPr>
          <p:cNvPr id="68" name="Google Shape;68;p26"/>
          <p:cNvSpPr/>
          <p:nvPr>
            <p:ph idx="5" type="pic"/>
          </p:nvPr>
        </p:nvSpPr>
        <p:spPr>
          <a:xfrm>
            <a:off x="3095171" y="2960314"/>
            <a:ext cx="2532744" cy="1883023"/>
          </a:xfrm>
          <a:prstGeom prst="roundRect">
            <a:avLst>
              <a:gd fmla="val 8459" name="adj"/>
            </a:avLst>
          </a:prstGeom>
          <a:noFill/>
          <a:ln>
            <a:noFill/>
          </a:ln>
        </p:spPr>
      </p:sp>
      <p:sp>
        <p:nvSpPr>
          <p:cNvPr id="69" name="Google Shape;69;p26"/>
          <p:cNvSpPr/>
          <p:nvPr>
            <p:ph idx="6" type="pic"/>
          </p:nvPr>
        </p:nvSpPr>
        <p:spPr>
          <a:xfrm>
            <a:off x="457200" y="2960314"/>
            <a:ext cx="2532744" cy="1883023"/>
          </a:xfrm>
          <a:prstGeom prst="roundRect">
            <a:avLst>
              <a:gd fmla="val 1016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7"/>
          <p:cNvSpPr txBox="1"/>
          <p:nvPr>
            <p:ph idx="1" type="body"/>
          </p:nvPr>
        </p:nvSpPr>
        <p:spPr>
          <a:xfrm>
            <a:off x="457201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2" type="body"/>
          </p:nvPr>
        </p:nvSpPr>
        <p:spPr>
          <a:xfrm>
            <a:off x="3275819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3" type="body"/>
          </p:nvPr>
        </p:nvSpPr>
        <p:spPr>
          <a:xfrm>
            <a:off x="6085706" y="2367645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7"/>
          <p:cNvSpPr/>
          <p:nvPr>
            <p:ph idx="4" type="pic"/>
          </p:nvPr>
        </p:nvSpPr>
        <p:spPr>
          <a:xfrm>
            <a:off x="454050" y="952607"/>
            <a:ext cx="2589213" cy="1304294"/>
          </a:xfrm>
          <a:prstGeom prst="roundRect">
            <a:avLst>
              <a:gd fmla="val 9261" name="adj"/>
            </a:avLst>
          </a:prstGeom>
          <a:noFill/>
          <a:ln>
            <a:noFill/>
          </a:ln>
        </p:spPr>
      </p:sp>
      <p:sp>
        <p:nvSpPr>
          <p:cNvPr id="76" name="Google Shape;76;p27"/>
          <p:cNvSpPr/>
          <p:nvPr>
            <p:ph idx="5" type="pic"/>
          </p:nvPr>
        </p:nvSpPr>
        <p:spPr>
          <a:xfrm>
            <a:off x="3275818" y="952607"/>
            <a:ext cx="2589213" cy="1304294"/>
          </a:xfrm>
          <a:prstGeom prst="roundRect">
            <a:avLst>
              <a:gd fmla="val 11730" name="adj"/>
            </a:avLst>
          </a:prstGeom>
          <a:noFill/>
          <a:ln>
            <a:noFill/>
          </a:ln>
        </p:spPr>
      </p:sp>
      <p:sp>
        <p:nvSpPr>
          <p:cNvPr id="77" name="Google Shape;77;p27"/>
          <p:cNvSpPr/>
          <p:nvPr>
            <p:ph idx="6" type="pic"/>
          </p:nvPr>
        </p:nvSpPr>
        <p:spPr>
          <a:xfrm>
            <a:off x="6089789" y="952607"/>
            <a:ext cx="2589213" cy="1304294"/>
          </a:xfrm>
          <a:prstGeom prst="roundRect">
            <a:avLst>
              <a:gd fmla="val 10249" name="adj"/>
            </a:avLst>
          </a:prstGeom>
          <a:noFill/>
          <a:ln>
            <a:noFill/>
          </a:ln>
        </p:spPr>
      </p:sp>
      <p:sp>
        <p:nvSpPr>
          <p:cNvPr id="78" name="Google Shape;78;p27"/>
          <p:cNvSpPr txBox="1"/>
          <p:nvPr>
            <p:ph idx="7" type="body"/>
          </p:nvPr>
        </p:nvSpPr>
        <p:spPr>
          <a:xfrm>
            <a:off x="460352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8" type="body"/>
          </p:nvPr>
        </p:nvSpPr>
        <p:spPr>
          <a:xfrm>
            <a:off x="3278970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27"/>
          <p:cNvSpPr txBox="1"/>
          <p:nvPr>
            <p:ph idx="9" type="body"/>
          </p:nvPr>
        </p:nvSpPr>
        <p:spPr>
          <a:xfrm>
            <a:off x="6088857" y="4281396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7"/>
          <p:cNvSpPr/>
          <p:nvPr>
            <p:ph idx="13" type="pic"/>
          </p:nvPr>
        </p:nvSpPr>
        <p:spPr>
          <a:xfrm>
            <a:off x="457201" y="2866358"/>
            <a:ext cx="2589213" cy="1304294"/>
          </a:xfrm>
          <a:prstGeom prst="roundRect">
            <a:avLst>
              <a:gd fmla="val 12224" name="adj"/>
            </a:avLst>
          </a:prstGeom>
          <a:noFill/>
          <a:ln>
            <a:noFill/>
          </a:ln>
        </p:spPr>
      </p:sp>
      <p:sp>
        <p:nvSpPr>
          <p:cNvPr id="82" name="Google Shape;82;p27"/>
          <p:cNvSpPr/>
          <p:nvPr>
            <p:ph idx="14" type="pic"/>
          </p:nvPr>
        </p:nvSpPr>
        <p:spPr>
          <a:xfrm>
            <a:off x="3278969" y="2866358"/>
            <a:ext cx="2589213" cy="1304294"/>
          </a:xfrm>
          <a:prstGeom prst="roundRect">
            <a:avLst>
              <a:gd fmla="val 11236" name="adj"/>
            </a:avLst>
          </a:prstGeom>
          <a:noFill/>
          <a:ln>
            <a:noFill/>
          </a:ln>
        </p:spPr>
      </p:sp>
      <p:sp>
        <p:nvSpPr>
          <p:cNvPr id="83" name="Google Shape;83;p27"/>
          <p:cNvSpPr/>
          <p:nvPr>
            <p:ph idx="15" type="pic"/>
          </p:nvPr>
        </p:nvSpPr>
        <p:spPr>
          <a:xfrm>
            <a:off x="6092940" y="2866358"/>
            <a:ext cx="2589213" cy="1304294"/>
          </a:xfrm>
          <a:prstGeom prst="roundRect">
            <a:avLst>
              <a:gd fmla="val 9755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">
  <p:cSld name="Финал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2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9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9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29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Пользовательский макет">
  <p:cSld name="6_Пользовательский макет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0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1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31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ользовательский макет">
  <p:cSld name="3_Пользовательский макет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2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952" name="adj"/>
            </a:avLst>
          </a:prstGeom>
          <a:noFill/>
          <a:ln>
            <a:noFill/>
          </a:ln>
        </p:spPr>
      </p:sp>
      <p:sp>
        <p:nvSpPr>
          <p:cNvPr id="102" name="Google Shape;102;p32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3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3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4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34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34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34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4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5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5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8957" name="adj"/>
            </a:avLst>
          </a:prstGeom>
          <a:noFill/>
          <a:ln>
            <a:noFill/>
          </a:ln>
        </p:spPr>
      </p:sp>
      <p:sp>
        <p:nvSpPr>
          <p:cNvPr id="115" name="Google Shape;115;p35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idx="1" type="body"/>
          </p:nvPr>
        </p:nvSpPr>
        <p:spPr>
          <a:xfrm>
            <a:off x="624113" y="1233715"/>
            <a:ext cx="7170057" cy="3410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Пользовательский макет">
  <p:cSld name="8_Пользовательский макет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6"/>
          <p:cNvSpPr txBox="1"/>
          <p:nvPr>
            <p:ph idx="1" type="body"/>
          </p:nvPr>
        </p:nvSpPr>
        <p:spPr>
          <a:xfrm>
            <a:off x="457199" y="1040162"/>
            <a:ext cx="8389257" cy="3735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7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7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37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37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37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8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8"/>
          <p:cNvSpPr txBox="1"/>
          <p:nvPr>
            <p:ph idx="1" type="body"/>
          </p:nvPr>
        </p:nvSpPr>
        <p:spPr>
          <a:xfrm>
            <a:off x="5733143" y="949330"/>
            <a:ext cx="2895600" cy="389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38"/>
          <p:cNvSpPr/>
          <p:nvPr>
            <p:ph idx="2" type="pic"/>
          </p:nvPr>
        </p:nvSpPr>
        <p:spPr>
          <a:xfrm>
            <a:off x="457200" y="949329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29" name="Google Shape;129;p38"/>
          <p:cNvSpPr/>
          <p:nvPr>
            <p:ph idx="3" type="pic"/>
          </p:nvPr>
        </p:nvSpPr>
        <p:spPr>
          <a:xfrm>
            <a:off x="3095171" y="949328"/>
            <a:ext cx="2532744" cy="1883023"/>
          </a:xfrm>
          <a:prstGeom prst="roundRect">
            <a:avLst>
              <a:gd fmla="val 11879" name="adj"/>
            </a:avLst>
          </a:prstGeom>
          <a:noFill/>
          <a:ln>
            <a:noFill/>
          </a:ln>
        </p:spPr>
      </p:sp>
      <p:sp>
        <p:nvSpPr>
          <p:cNvPr id="130" name="Google Shape;130;p38"/>
          <p:cNvSpPr/>
          <p:nvPr>
            <p:ph idx="4" type="pic"/>
          </p:nvPr>
        </p:nvSpPr>
        <p:spPr>
          <a:xfrm>
            <a:off x="3095171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31" name="Google Shape;131;p38"/>
          <p:cNvSpPr/>
          <p:nvPr>
            <p:ph idx="5" type="pic"/>
          </p:nvPr>
        </p:nvSpPr>
        <p:spPr>
          <a:xfrm>
            <a:off x="457199" y="2962031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1b47d26bf_2_146"/>
          <p:cNvSpPr txBox="1"/>
          <p:nvPr/>
        </p:nvSpPr>
        <p:spPr>
          <a:xfrm>
            <a:off x="5098416" y="490274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g301b47d26bf_2_146"/>
          <p:cNvSpPr txBox="1"/>
          <p:nvPr/>
        </p:nvSpPr>
        <p:spPr>
          <a:xfrm>
            <a:off x="5910801" y="42723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301b47d26bf_2_146"/>
          <p:cNvSpPr txBox="1"/>
          <p:nvPr/>
        </p:nvSpPr>
        <p:spPr>
          <a:xfrm>
            <a:off x="5098416" y="490274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301b47d26bf_2_146"/>
          <p:cNvSpPr txBox="1"/>
          <p:nvPr/>
        </p:nvSpPr>
        <p:spPr>
          <a:xfrm>
            <a:off x="5910801" y="42723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301b47d26bf_2_14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g301b47d26bf_2_146"/>
          <p:cNvSpPr txBox="1"/>
          <p:nvPr>
            <p:ph idx="1" type="body"/>
          </p:nvPr>
        </p:nvSpPr>
        <p:spPr>
          <a:xfrm>
            <a:off x="457199" y="1040162"/>
            <a:ext cx="83892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1b47d26bf_2_153"/>
          <p:cNvSpPr txBox="1"/>
          <p:nvPr>
            <p:ph idx="1" type="body"/>
          </p:nvPr>
        </p:nvSpPr>
        <p:spPr>
          <a:xfrm>
            <a:off x="624113" y="1233715"/>
            <a:ext cx="71700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g301b47d26bf_2_153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1b47d26bf_2_156"/>
          <p:cNvSpPr/>
          <p:nvPr>
            <p:ph idx="2" type="pic"/>
          </p:nvPr>
        </p:nvSpPr>
        <p:spPr>
          <a:xfrm>
            <a:off x="457200" y="936852"/>
            <a:ext cx="4608600" cy="3842100"/>
          </a:xfrm>
          <a:prstGeom prst="roundRect">
            <a:avLst>
              <a:gd fmla="val 7784" name="adj"/>
            </a:avLst>
          </a:prstGeom>
          <a:noFill/>
          <a:ln>
            <a:noFill/>
          </a:ln>
        </p:spPr>
      </p:sp>
      <p:sp>
        <p:nvSpPr>
          <p:cNvPr id="149" name="Google Shape;149;g301b47d26bf_2_156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g301b47d26bf_2_156"/>
          <p:cNvSpPr txBox="1"/>
          <p:nvPr>
            <p:ph idx="1" type="body"/>
          </p:nvPr>
        </p:nvSpPr>
        <p:spPr>
          <a:xfrm>
            <a:off x="5508171" y="1153886"/>
            <a:ext cx="2532600" cy="3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kfql">
  <p:cSld name="Ckfq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01b47d26bf_2_16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g301b47d26bf_2_160"/>
          <p:cNvSpPr txBox="1"/>
          <p:nvPr>
            <p:ph idx="1" type="body"/>
          </p:nvPr>
        </p:nvSpPr>
        <p:spPr>
          <a:xfrm>
            <a:off x="457200" y="1211943"/>
            <a:ext cx="74676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">
  <p:cSld name="Финал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01b47d26bf_2_163"/>
          <p:cNvSpPr txBox="1"/>
          <p:nvPr>
            <p:ph idx="1" type="body"/>
          </p:nvPr>
        </p:nvSpPr>
        <p:spPr>
          <a:xfrm>
            <a:off x="624113" y="1233715"/>
            <a:ext cx="71700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g301b47d26bf_2_163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01b47d26bf_2_166"/>
          <p:cNvSpPr/>
          <p:nvPr>
            <p:ph idx="2" type="pic"/>
          </p:nvPr>
        </p:nvSpPr>
        <p:spPr>
          <a:xfrm>
            <a:off x="457200" y="936852"/>
            <a:ext cx="4608600" cy="3842100"/>
          </a:xfrm>
          <a:prstGeom prst="roundRect">
            <a:avLst>
              <a:gd fmla="val 7617" name="adj"/>
            </a:avLst>
          </a:prstGeom>
          <a:noFill/>
          <a:ln>
            <a:noFill/>
          </a:ln>
        </p:spPr>
      </p:sp>
      <p:sp>
        <p:nvSpPr>
          <p:cNvPr id="159" name="Google Shape;159;g301b47d26bf_2_16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g301b47d26bf_2_166"/>
          <p:cNvSpPr txBox="1"/>
          <p:nvPr>
            <p:ph idx="1" type="body"/>
          </p:nvPr>
        </p:nvSpPr>
        <p:spPr>
          <a:xfrm>
            <a:off x="5508171" y="1153886"/>
            <a:ext cx="2532600" cy="3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1b47d26bf_2_170"/>
          <p:cNvSpPr txBox="1"/>
          <p:nvPr>
            <p:ph idx="1" type="body"/>
          </p:nvPr>
        </p:nvSpPr>
        <p:spPr>
          <a:xfrm>
            <a:off x="507999" y="17922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g301b47d26bf_2_170"/>
          <p:cNvSpPr txBox="1"/>
          <p:nvPr>
            <p:ph idx="2" type="body"/>
          </p:nvPr>
        </p:nvSpPr>
        <p:spPr>
          <a:xfrm>
            <a:off x="507999" y="11824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g301b47d26bf_2_17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g301b47d26bf_2_170"/>
          <p:cNvSpPr txBox="1"/>
          <p:nvPr>
            <p:ph idx="3" type="body"/>
          </p:nvPr>
        </p:nvSpPr>
        <p:spPr>
          <a:xfrm>
            <a:off x="5000171" y="30114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g301b47d26bf_2_170"/>
          <p:cNvSpPr txBox="1"/>
          <p:nvPr>
            <p:ph idx="4" type="body"/>
          </p:nvPr>
        </p:nvSpPr>
        <p:spPr>
          <a:xfrm>
            <a:off x="5000171" y="24016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617" name="adj"/>
            </a:avLst>
          </a:prstGeom>
          <a:noFill/>
          <a:ln>
            <a:noFill/>
          </a:ln>
        </p:spPr>
      </p:sp>
      <p:sp>
        <p:nvSpPr>
          <p:cNvPr id="26" name="Google Shape;26;p19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Пользовательский макет">
  <p:cSld name="9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1b47d26bf_2_176"/>
          <p:cNvSpPr txBox="1"/>
          <p:nvPr>
            <p:ph idx="1" type="body"/>
          </p:nvPr>
        </p:nvSpPr>
        <p:spPr>
          <a:xfrm>
            <a:off x="457201" y="1059322"/>
            <a:ext cx="38970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9" name="Google Shape;169;g301b47d26bf_2_176"/>
          <p:cNvSpPr txBox="1"/>
          <p:nvPr>
            <p:ph idx="2" type="body"/>
          </p:nvPr>
        </p:nvSpPr>
        <p:spPr>
          <a:xfrm>
            <a:off x="457202" y="3105836"/>
            <a:ext cx="3897000" cy="16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g301b47d26bf_2_176"/>
          <p:cNvSpPr txBox="1"/>
          <p:nvPr>
            <p:ph idx="3" type="body"/>
          </p:nvPr>
        </p:nvSpPr>
        <p:spPr>
          <a:xfrm>
            <a:off x="4789714" y="1059322"/>
            <a:ext cx="3632100" cy="3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g301b47d26bf_2_176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01b47d26bf_2_181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g301b47d26bf_2_181"/>
          <p:cNvSpPr txBox="1"/>
          <p:nvPr>
            <p:ph idx="1" type="body"/>
          </p:nvPr>
        </p:nvSpPr>
        <p:spPr>
          <a:xfrm>
            <a:off x="3102428" y="943208"/>
            <a:ext cx="5526300" cy="3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g301b47d26bf_2_181"/>
          <p:cNvSpPr/>
          <p:nvPr>
            <p:ph idx="2" type="pic"/>
          </p:nvPr>
        </p:nvSpPr>
        <p:spPr>
          <a:xfrm>
            <a:off x="457200" y="943208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76" name="Google Shape;176;g301b47d26bf_2_181"/>
          <p:cNvSpPr/>
          <p:nvPr>
            <p:ph idx="3" type="pic"/>
          </p:nvPr>
        </p:nvSpPr>
        <p:spPr>
          <a:xfrm>
            <a:off x="457200" y="2935720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1b47d26bf_2_186"/>
          <p:cNvSpPr txBox="1"/>
          <p:nvPr>
            <p:ph idx="1" type="body"/>
          </p:nvPr>
        </p:nvSpPr>
        <p:spPr>
          <a:xfrm>
            <a:off x="457201" y="2933902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g301b47d26bf_2_186"/>
          <p:cNvSpPr txBox="1"/>
          <p:nvPr>
            <p:ph idx="2" type="body"/>
          </p:nvPr>
        </p:nvSpPr>
        <p:spPr>
          <a:xfrm>
            <a:off x="3209454" y="2933902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g301b47d26bf_2_186"/>
          <p:cNvSpPr txBox="1"/>
          <p:nvPr>
            <p:ph idx="3" type="body"/>
          </p:nvPr>
        </p:nvSpPr>
        <p:spPr>
          <a:xfrm>
            <a:off x="5969804" y="2933902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g301b47d26bf_2_186"/>
          <p:cNvSpPr txBox="1"/>
          <p:nvPr>
            <p:ph idx="4" type="body"/>
          </p:nvPr>
        </p:nvSpPr>
        <p:spPr>
          <a:xfrm>
            <a:off x="457200" y="3287828"/>
            <a:ext cx="25890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302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82" name="Google Shape;182;g301b47d26bf_2_186"/>
          <p:cNvSpPr txBox="1"/>
          <p:nvPr>
            <p:ph idx="5" type="body"/>
          </p:nvPr>
        </p:nvSpPr>
        <p:spPr>
          <a:xfrm>
            <a:off x="3207251" y="3299578"/>
            <a:ext cx="2591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83" name="Google Shape;183;g301b47d26bf_2_186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g301b47d26bf_2_186"/>
          <p:cNvSpPr txBox="1"/>
          <p:nvPr>
            <p:ph idx="6" type="body"/>
          </p:nvPr>
        </p:nvSpPr>
        <p:spPr>
          <a:xfrm>
            <a:off x="5967600" y="3299578"/>
            <a:ext cx="2591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85" name="Google Shape;185;g301b47d26bf_2_186"/>
          <p:cNvSpPr/>
          <p:nvPr>
            <p:ph idx="7" type="pic"/>
          </p:nvPr>
        </p:nvSpPr>
        <p:spPr>
          <a:xfrm>
            <a:off x="469081" y="944463"/>
            <a:ext cx="25770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86" name="Google Shape;186;g301b47d26bf_2_186"/>
          <p:cNvSpPr/>
          <p:nvPr>
            <p:ph idx="8" type="pic"/>
          </p:nvPr>
        </p:nvSpPr>
        <p:spPr>
          <a:xfrm>
            <a:off x="3221666" y="944462"/>
            <a:ext cx="2577000" cy="1883100"/>
          </a:xfrm>
          <a:prstGeom prst="roundRect">
            <a:avLst>
              <a:gd fmla="val 12905" name="adj"/>
            </a:avLst>
          </a:prstGeom>
          <a:noFill/>
          <a:ln>
            <a:noFill/>
          </a:ln>
        </p:spPr>
      </p:sp>
      <p:sp>
        <p:nvSpPr>
          <p:cNvPr id="187" name="Google Shape;187;g301b47d26bf_2_186"/>
          <p:cNvSpPr/>
          <p:nvPr>
            <p:ph idx="9" type="pic"/>
          </p:nvPr>
        </p:nvSpPr>
        <p:spPr>
          <a:xfrm>
            <a:off x="5980690" y="944463"/>
            <a:ext cx="2577000" cy="1883100"/>
          </a:xfrm>
          <a:prstGeom prst="roundRect">
            <a:avLst>
              <a:gd fmla="val 1051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01b47d26bf_2_197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g301b47d26bf_2_197"/>
          <p:cNvSpPr txBox="1"/>
          <p:nvPr>
            <p:ph idx="1" type="body"/>
          </p:nvPr>
        </p:nvSpPr>
        <p:spPr>
          <a:xfrm>
            <a:off x="457201" y="963397"/>
            <a:ext cx="25326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 sz="18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g301b47d26bf_2_197"/>
          <p:cNvSpPr/>
          <p:nvPr>
            <p:ph idx="2" type="pic"/>
          </p:nvPr>
        </p:nvSpPr>
        <p:spPr>
          <a:xfrm>
            <a:off x="3095171" y="963397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192" name="Google Shape;192;g301b47d26bf_2_197"/>
          <p:cNvSpPr/>
          <p:nvPr>
            <p:ph idx="3" type="pic"/>
          </p:nvPr>
        </p:nvSpPr>
        <p:spPr>
          <a:xfrm>
            <a:off x="5733141" y="966928"/>
            <a:ext cx="2532600" cy="1883100"/>
          </a:xfrm>
          <a:prstGeom prst="roundRect">
            <a:avLst>
              <a:gd fmla="val 11196" name="adj"/>
            </a:avLst>
          </a:prstGeom>
          <a:noFill/>
          <a:ln>
            <a:noFill/>
          </a:ln>
        </p:spPr>
      </p:sp>
      <p:sp>
        <p:nvSpPr>
          <p:cNvPr id="193" name="Google Shape;193;g301b47d26bf_2_197"/>
          <p:cNvSpPr/>
          <p:nvPr>
            <p:ph idx="4" type="pic"/>
          </p:nvPr>
        </p:nvSpPr>
        <p:spPr>
          <a:xfrm>
            <a:off x="5733141" y="2954042"/>
            <a:ext cx="2532600" cy="1883100"/>
          </a:xfrm>
          <a:prstGeom prst="roundRect">
            <a:avLst>
              <a:gd fmla="val 8802" name="adj"/>
            </a:avLst>
          </a:prstGeom>
          <a:noFill/>
          <a:ln>
            <a:noFill/>
          </a:ln>
        </p:spPr>
      </p:sp>
      <p:sp>
        <p:nvSpPr>
          <p:cNvPr id="194" name="Google Shape;194;g301b47d26bf_2_197"/>
          <p:cNvSpPr/>
          <p:nvPr>
            <p:ph idx="5" type="pic"/>
          </p:nvPr>
        </p:nvSpPr>
        <p:spPr>
          <a:xfrm>
            <a:off x="3095171" y="2960314"/>
            <a:ext cx="2532600" cy="1883100"/>
          </a:xfrm>
          <a:prstGeom prst="roundRect">
            <a:avLst>
              <a:gd fmla="val 8459" name="adj"/>
            </a:avLst>
          </a:prstGeom>
          <a:noFill/>
          <a:ln>
            <a:noFill/>
          </a:ln>
        </p:spPr>
      </p:sp>
      <p:sp>
        <p:nvSpPr>
          <p:cNvPr id="195" name="Google Shape;195;g301b47d26bf_2_197"/>
          <p:cNvSpPr/>
          <p:nvPr>
            <p:ph idx="6" type="pic"/>
          </p:nvPr>
        </p:nvSpPr>
        <p:spPr>
          <a:xfrm>
            <a:off x="457200" y="2960314"/>
            <a:ext cx="2532600" cy="1883100"/>
          </a:xfrm>
          <a:prstGeom prst="roundRect">
            <a:avLst>
              <a:gd fmla="val 1016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01b47d26bf_2_205"/>
          <p:cNvSpPr txBox="1"/>
          <p:nvPr>
            <p:ph idx="1" type="body"/>
          </p:nvPr>
        </p:nvSpPr>
        <p:spPr>
          <a:xfrm>
            <a:off x="457201" y="2367645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g301b47d26bf_2_205"/>
          <p:cNvSpPr txBox="1"/>
          <p:nvPr>
            <p:ph idx="2" type="body"/>
          </p:nvPr>
        </p:nvSpPr>
        <p:spPr>
          <a:xfrm>
            <a:off x="3275819" y="2367645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g301b47d26bf_2_205"/>
          <p:cNvSpPr txBox="1"/>
          <p:nvPr>
            <p:ph idx="3" type="body"/>
          </p:nvPr>
        </p:nvSpPr>
        <p:spPr>
          <a:xfrm>
            <a:off x="6085706" y="2367645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g301b47d26bf_2_205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g301b47d26bf_2_205"/>
          <p:cNvSpPr/>
          <p:nvPr>
            <p:ph idx="4" type="pic"/>
          </p:nvPr>
        </p:nvSpPr>
        <p:spPr>
          <a:xfrm>
            <a:off x="454050" y="952607"/>
            <a:ext cx="2589300" cy="1304400"/>
          </a:xfrm>
          <a:prstGeom prst="roundRect">
            <a:avLst>
              <a:gd fmla="val 9261" name="adj"/>
            </a:avLst>
          </a:prstGeom>
          <a:noFill/>
          <a:ln>
            <a:noFill/>
          </a:ln>
        </p:spPr>
      </p:sp>
      <p:sp>
        <p:nvSpPr>
          <p:cNvPr id="202" name="Google Shape;202;g301b47d26bf_2_205"/>
          <p:cNvSpPr/>
          <p:nvPr>
            <p:ph idx="5" type="pic"/>
          </p:nvPr>
        </p:nvSpPr>
        <p:spPr>
          <a:xfrm>
            <a:off x="3275818" y="952607"/>
            <a:ext cx="2589300" cy="1304400"/>
          </a:xfrm>
          <a:prstGeom prst="roundRect">
            <a:avLst>
              <a:gd fmla="val 11730" name="adj"/>
            </a:avLst>
          </a:prstGeom>
          <a:noFill/>
          <a:ln>
            <a:noFill/>
          </a:ln>
        </p:spPr>
      </p:sp>
      <p:sp>
        <p:nvSpPr>
          <p:cNvPr id="203" name="Google Shape;203;g301b47d26bf_2_205"/>
          <p:cNvSpPr/>
          <p:nvPr>
            <p:ph idx="6" type="pic"/>
          </p:nvPr>
        </p:nvSpPr>
        <p:spPr>
          <a:xfrm>
            <a:off x="6089789" y="952607"/>
            <a:ext cx="2589300" cy="1304400"/>
          </a:xfrm>
          <a:prstGeom prst="roundRect">
            <a:avLst>
              <a:gd fmla="val 10249" name="adj"/>
            </a:avLst>
          </a:prstGeom>
          <a:noFill/>
          <a:ln>
            <a:noFill/>
          </a:ln>
        </p:spPr>
      </p:sp>
      <p:sp>
        <p:nvSpPr>
          <p:cNvPr id="204" name="Google Shape;204;g301b47d26bf_2_205"/>
          <p:cNvSpPr txBox="1"/>
          <p:nvPr>
            <p:ph idx="7" type="body"/>
          </p:nvPr>
        </p:nvSpPr>
        <p:spPr>
          <a:xfrm>
            <a:off x="460352" y="4281396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g301b47d26bf_2_205"/>
          <p:cNvSpPr txBox="1"/>
          <p:nvPr>
            <p:ph idx="8" type="body"/>
          </p:nvPr>
        </p:nvSpPr>
        <p:spPr>
          <a:xfrm>
            <a:off x="3278970" y="4281396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g301b47d26bf_2_205"/>
          <p:cNvSpPr txBox="1"/>
          <p:nvPr>
            <p:ph idx="9" type="body"/>
          </p:nvPr>
        </p:nvSpPr>
        <p:spPr>
          <a:xfrm>
            <a:off x="6088857" y="4281396"/>
            <a:ext cx="25893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g301b47d26bf_2_205"/>
          <p:cNvSpPr/>
          <p:nvPr>
            <p:ph idx="13" type="pic"/>
          </p:nvPr>
        </p:nvSpPr>
        <p:spPr>
          <a:xfrm>
            <a:off x="457201" y="2866358"/>
            <a:ext cx="2589300" cy="1304400"/>
          </a:xfrm>
          <a:prstGeom prst="roundRect">
            <a:avLst>
              <a:gd fmla="val 12224" name="adj"/>
            </a:avLst>
          </a:prstGeom>
          <a:noFill/>
          <a:ln>
            <a:noFill/>
          </a:ln>
        </p:spPr>
      </p:sp>
      <p:sp>
        <p:nvSpPr>
          <p:cNvPr id="208" name="Google Shape;208;g301b47d26bf_2_205"/>
          <p:cNvSpPr/>
          <p:nvPr>
            <p:ph idx="14" type="pic"/>
          </p:nvPr>
        </p:nvSpPr>
        <p:spPr>
          <a:xfrm>
            <a:off x="3278969" y="2866358"/>
            <a:ext cx="2589300" cy="1304400"/>
          </a:xfrm>
          <a:prstGeom prst="roundRect">
            <a:avLst>
              <a:gd fmla="val 11236" name="adj"/>
            </a:avLst>
          </a:prstGeom>
          <a:noFill/>
          <a:ln>
            <a:noFill/>
          </a:ln>
        </p:spPr>
      </p:sp>
      <p:sp>
        <p:nvSpPr>
          <p:cNvPr id="209" name="Google Shape;209;g301b47d26bf_2_205"/>
          <p:cNvSpPr/>
          <p:nvPr>
            <p:ph idx="15" type="pic"/>
          </p:nvPr>
        </p:nvSpPr>
        <p:spPr>
          <a:xfrm>
            <a:off x="6092940" y="2866358"/>
            <a:ext cx="2589300" cy="1304400"/>
          </a:xfrm>
          <a:prstGeom prst="roundRect">
            <a:avLst>
              <a:gd fmla="val 9755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01b47d26bf_2_219"/>
          <p:cNvSpPr txBox="1"/>
          <p:nvPr>
            <p:ph idx="1" type="body"/>
          </p:nvPr>
        </p:nvSpPr>
        <p:spPr>
          <a:xfrm>
            <a:off x="507999" y="17922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2" name="Google Shape;212;g301b47d26bf_2_219"/>
          <p:cNvSpPr txBox="1"/>
          <p:nvPr>
            <p:ph idx="2" type="body"/>
          </p:nvPr>
        </p:nvSpPr>
        <p:spPr>
          <a:xfrm>
            <a:off x="507999" y="11824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g301b47d26bf_2_219"/>
          <p:cNvSpPr txBox="1"/>
          <p:nvPr>
            <p:ph idx="3" type="body"/>
          </p:nvPr>
        </p:nvSpPr>
        <p:spPr>
          <a:xfrm>
            <a:off x="5000171" y="30114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g301b47d26bf_2_219"/>
          <p:cNvSpPr txBox="1"/>
          <p:nvPr>
            <p:ph idx="4" type="body"/>
          </p:nvPr>
        </p:nvSpPr>
        <p:spPr>
          <a:xfrm>
            <a:off x="5000171" y="24016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g301b47d26bf_2_219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Пользовательский макет">
  <p:cSld name="6_Пользовательский макет"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01b47d26bf_2_22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g301b47d26bf_2_225"/>
          <p:cNvSpPr txBox="1"/>
          <p:nvPr>
            <p:ph idx="1" type="body"/>
          </p:nvPr>
        </p:nvSpPr>
        <p:spPr>
          <a:xfrm>
            <a:off x="457199" y="1040162"/>
            <a:ext cx="83892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01b47d26bf_2_228"/>
          <p:cNvSpPr txBox="1"/>
          <p:nvPr>
            <p:ph idx="1" type="body"/>
          </p:nvPr>
        </p:nvSpPr>
        <p:spPr>
          <a:xfrm>
            <a:off x="624113" y="1233715"/>
            <a:ext cx="71700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None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1" name="Google Shape;221;g301b47d26bf_2_22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ользовательский макет">
  <p:cSld name="3_Пользовательский макет">
    <p:bg>
      <p:bgPr>
        <a:solidFill>
          <a:srgbClr val="FFFFFF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1b47d26bf_2_231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g301b47d26bf_2_231"/>
          <p:cNvSpPr/>
          <p:nvPr>
            <p:ph idx="2" type="pic"/>
          </p:nvPr>
        </p:nvSpPr>
        <p:spPr>
          <a:xfrm>
            <a:off x="457200" y="936852"/>
            <a:ext cx="4608600" cy="3842100"/>
          </a:xfrm>
          <a:prstGeom prst="roundRect">
            <a:avLst>
              <a:gd fmla="val 7952" name="adj"/>
            </a:avLst>
          </a:prstGeom>
          <a:noFill/>
          <a:ln>
            <a:noFill/>
          </a:ln>
        </p:spPr>
      </p:sp>
      <p:sp>
        <p:nvSpPr>
          <p:cNvPr id="225" name="Google Shape;225;g301b47d26bf_2_231"/>
          <p:cNvSpPr txBox="1"/>
          <p:nvPr>
            <p:ph idx="1" type="body"/>
          </p:nvPr>
        </p:nvSpPr>
        <p:spPr>
          <a:xfrm>
            <a:off x="5508171" y="1153886"/>
            <a:ext cx="2532600" cy="3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bg>
      <p:bgPr>
        <a:solidFill>
          <a:srgbClr val="FFFFF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1b47d26bf_2_23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g301b47d26bf_2_235"/>
          <p:cNvSpPr txBox="1"/>
          <p:nvPr>
            <p:ph idx="1" type="body"/>
          </p:nvPr>
        </p:nvSpPr>
        <p:spPr>
          <a:xfrm>
            <a:off x="457199" y="1040162"/>
            <a:ext cx="83892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/>
          <p:nvPr>
            <p:ph idx="1" type="body"/>
          </p:nvPr>
        </p:nvSpPr>
        <p:spPr>
          <a:xfrm>
            <a:off x="507999" y="17922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0"/>
          <p:cNvSpPr txBox="1"/>
          <p:nvPr>
            <p:ph idx="2" type="body"/>
          </p:nvPr>
        </p:nvSpPr>
        <p:spPr>
          <a:xfrm>
            <a:off x="507999" y="11824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3" type="body"/>
          </p:nvPr>
        </p:nvSpPr>
        <p:spPr>
          <a:xfrm>
            <a:off x="5000171" y="3011486"/>
            <a:ext cx="3635830" cy="1573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4" type="body"/>
          </p:nvPr>
        </p:nvSpPr>
        <p:spPr>
          <a:xfrm>
            <a:off x="5000171" y="2401659"/>
            <a:ext cx="2960913" cy="595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bg>
      <p:bgPr>
        <a:solidFill>
          <a:srgbClr val="FFFFFF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1b47d26bf_2_238"/>
          <p:cNvSpPr txBox="1"/>
          <p:nvPr>
            <p:ph idx="1" type="body"/>
          </p:nvPr>
        </p:nvSpPr>
        <p:spPr>
          <a:xfrm>
            <a:off x="507999" y="17922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1" name="Google Shape;231;g301b47d26bf_2_238"/>
          <p:cNvSpPr txBox="1"/>
          <p:nvPr>
            <p:ph idx="2" type="body"/>
          </p:nvPr>
        </p:nvSpPr>
        <p:spPr>
          <a:xfrm>
            <a:off x="507999" y="11824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2" name="Google Shape;232;g301b47d26bf_2_238"/>
          <p:cNvSpPr txBox="1"/>
          <p:nvPr>
            <p:ph idx="3" type="body"/>
          </p:nvPr>
        </p:nvSpPr>
        <p:spPr>
          <a:xfrm>
            <a:off x="5000171" y="30114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3" name="Google Shape;233;g301b47d26bf_2_238"/>
          <p:cNvSpPr txBox="1"/>
          <p:nvPr>
            <p:ph idx="4" type="body"/>
          </p:nvPr>
        </p:nvSpPr>
        <p:spPr>
          <a:xfrm>
            <a:off x="5000171" y="24016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4" name="Google Shape;234;g301b47d26bf_2_23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bg>
      <p:bgPr>
        <a:solidFill>
          <a:srgbClr val="FFFFFF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01b47d26bf_2_24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g301b47d26bf_2_244"/>
          <p:cNvSpPr/>
          <p:nvPr>
            <p:ph idx="2" type="pic"/>
          </p:nvPr>
        </p:nvSpPr>
        <p:spPr>
          <a:xfrm>
            <a:off x="457200" y="936852"/>
            <a:ext cx="4608600" cy="3842100"/>
          </a:xfrm>
          <a:prstGeom prst="roundRect">
            <a:avLst>
              <a:gd fmla="val 8957" name="adj"/>
            </a:avLst>
          </a:prstGeom>
          <a:noFill/>
          <a:ln>
            <a:noFill/>
          </a:ln>
        </p:spPr>
      </p:sp>
      <p:sp>
        <p:nvSpPr>
          <p:cNvPr id="238" name="Google Shape;238;g301b47d26bf_2_244"/>
          <p:cNvSpPr txBox="1"/>
          <p:nvPr>
            <p:ph idx="1" type="body"/>
          </p:nvPr>
        </p:nvSpPr>
        <p:spPr>
          <a:xfrm>
            <a:off x="5508171" y="1153886"/>
            <a:ext cx="2532600" cy="3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Пользовательский макет">
  <p:cSld name="8_Пользовательский макет">
    <p:bg>
      <p:bgPr>
        <a:solidFill>
          <a:srgbClr val="FFFFFF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01b47d26bf_2_24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g301b47d26bf_2_248"/>
          <p:cNvSpPr txBox="1"/>
          <p:nvPr>
            <p:ph idx="1" type="body"/>
          </p:nvPr>
        </p:nvSpPr>
        <p:spPr>
          <a:xfrm>
            <a:off x="457199" y="1040162"/>
            <a:ext cx="83892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bg>
      <p:bgPr>
        <a:solidFill>
          <a:srgbClr val="FF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1b47d26bf_2_251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los Text SemiBold"/>
              <a:buNone/>
              <a:defRPr sz="32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g301b47d26bf_2_251"/>
          <p:cNvSpPr txBox="1"/>
          <p:nvPr>
            <p:ph idx="1" type="body"/>
          </p:nvPr>
        </p:nvSpPr>
        <p:spPr>
          <a:xfrm>
            <a:off x="507999" y="17922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g301b47d26bf_2_251"/>
          <p:cNvSpPr txBox="1"/>
          <p:nvPr>
            <p:ph idx="2" type="body"/>
          </p:nvPr>
        </p:nvSpPr>
        <p:spPr>
          <a:xfrm>
            <a:off x="507999" y="11824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g301b47d26bf_2_251"/>
          <p:cNvSpPr txBox="1"/>
          <p:nvPr>
            <p:ph idx="3" type="body"/>
          </p:nvPr>
        </p:nvSpPr>
        <p:spPr>
          <a:xfrm>
            <a:off x="5000171" y="3011486"/>
            <a:ext cx="3635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g301b47d26bf_2_251"/>
          <p:cNvSpPr txBox="1"/>
          <p:nvPr>
            <p:ph idx="4" type="body"/>
          </p:nvPr>
        </p:nvSpPr>
        <p:spPr>
          <a:xfrm>
            <a:off x="5000171" y="2401659"/>
            <a:ext cx="2961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u="sng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01b47d26bf_2_257"/>
          <p:cNvSpPr txBox="1"/>
          <p:nvPr>
            <p:ph type="title"/>
          </p:nvPr>
        </p:nvSpPr>
        <p:spPr>
          <a:xfrm>
            <a:off x="457200" y="306435"/>
            <a:ext cx="6291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g301b47d26bf_2_257"/>
          <p:cNvSpPr txBox="1"/>
          <p:nvPr>
            <p:ph idx="1" type="body"/>
          </p:nvPr>
        </p:nvSpPr>
        <p:spPr>
          <a:xfrm>
            <a:off x="5733143" y="949330"/>
            <a:ext cx="2895600" cy="3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/>
            </a:lvl1pPr>
            <a:lvl2pPr indent="-228600" lvl="1" marL="914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g301b47d26bf_2_257"/>
          <p:cNvSpPr/>
          <p:nvPr>
            <p:ph idx="2" type="pic"/>
          </p:nvPr>
        </p:nvSpPr>
        <p:spPr>
          <a:xfrm>
            <a:off x="457200" y="949329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252" name="Google Shape;252;g301b47d26bf_2_257"/>
          <p:cNvSpPr/>
          <p:nvPr>
            <p:ph idx="3" type="pic"/>
          </p:nvPr>
        </p:nvSpPr>
        <p:spPr>
          <a:xfrm>
            <a:off x="3095171" y="949328"/>
            <a:ext cx="2532600" cy="1883100"/>
          </a:xfrm>
          <a:prstGeom prst="roundRect">
            <a:avLst>
              <a:gd fmla="val 11879" name="adj"/>
            </a:avLst>
          </a:prstGeom>
          <a:noFill/>
          <a:ln>
            <a:noFill/>
          </a:ln>
        </p:spPr>
      </p:sp>
      <p:sp>
        <p:nvSpPr>
          <p:cNvPr id="253" name="Google Shape;253;g301b47d26bf_2_257"/>
          <p:cNvSpPr/>
          <p:nvPr>
            <p:ph idx="4" type="pic"/>
          </p:nvPr>
        </p:nvSpPr>
        <p:spPr>
          <a:xfrm>
            <a:off x="3095171" y="2962031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254" name="Google Shape;254;g301b47d26bf_2_257"/>
          <p:cNvSpPr/>
          <p:nvPr>
            <p:ph idx="5" type="pic"/>
          </p:nvPr>
        </p:nvSpPr>
        <p:spPr>
          <a:xfrm>
            <a:off x="457199" y="2962031"/>
            <a:ext cx="2532600" cy="1883100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Пользовательский макет">
  <p:cSld name="9_Пользовательский макет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/>
          <p:nvPr>
            <p:ph idx="1" type="body"/>
          </p:nvPr>
        </p:nvSpPr>
        <p:spPr>
          <a:xfrm>
            <a:off x="457201" y="1059322"/>
            <a:ext cx="3897086" cy="1734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2" type="body"/>
          </p:nvPr>
        </p:nvSpPr>
        <p:spPr>
          <a:xfrm>
            <a:off x="457202" y="3105836"/>
            <a:ext cx="3897084" cy="16403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3" type="body"/>
          </p:nvPr>
        </p:nvSpPr>
        <p:spPr>
          <a:xfrm>
            <a:off x="4789714" y="1059322"/>
            <a:ext cx="3632201" cy="36868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kfql">
  <p:cSld name="Ckfq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/>
          <p:nvPr>
            <p:ph type="title"/>
          </p:nvPr>
        </p:nvSpPr>
        <p:spPr>
          <a:xfrm>
            <a:off x="457200" y="306435"/>
            <a:ext cx="6824382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" type="body"/>
          </p:nvPr>
        </p:nvSpPr>
        <p:spPr>
          <a:xfrm>
            <a:off x="457200" y="1211943"/>
            <a:ext cx="7467600" cy="3447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/>
          <p:nvPr>
            <p:ph idx="2" type="pic"/>
          </p:nvPr>
        </p:nvSpPr>
        <p:spPr>
          <a:xfrm>
            <a:off x="457200" y="936852"/>
            <a:ext cx="4608513" cy="3842155"/>
          </a:xfrm>
          <a:prstGeom prst="roundRect">
            <a:avLst>
              <a:gd fmla="val 7784" name="adj"/>
            </a:avLst>
          </a:prstGeom>
          <a:noFill/>
          <a:ln>
            <a:noFill/>
          </a:ln>
        </p:spPr>
      </p:sp>
      <p:sp>
        <p:nvSpPr>
          <p:cNvPr id="44" name="Google Shape;44;p23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" type="body"/>
          </p:nvPr>
        </p:nvSpPr>
        <p:spPr>
          <a:xfrm>
            <a:off x="3102428" y="943208"/>
            <a:ext cx="5526315" cy="3875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4"/>
          <p:cNvSpPr/>
          <p:nvPr>
            <p:ph idx="2" type="pic"/>
          </p:nvPr>
        </p:nvSpPr>
        <p:spPr>
          <a:xfrm>
            <a:off x="457200" y="943208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50" name="Google Shape;50;p24"/>
          <p:cNvSpPr/>
          <p:nvPr>
            <p:ph idx="3" type="pic"/>
          </p:nvPr>
        </p:nvSpPr>
        <p:spPr>
          <a:xfrm>
            <a:off x="457200" y="2935720"/>
            <a:ext cx="2532744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5"/>
          <p:cNvSpPr txBox="1"/>
          <p:nvPr>
            <p:ph idx="1" type="body"/>
          </p:nvPr>
        </p:nvSpPr>
        <p:spPr>
          <a:xfrm>
            <a:off x="457201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2" type="body"/>
          </p:nvPr>
        </p:nvSpPr>
        <p:spPr>
          <a:xfrm>
            <a:off x="320945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25"/>
          <p:cNvSpPr txBox="1"/>
          <p:nvPr>
            <p:ph idx="3" type="body"/>
          </p:nvPr>
        </p:nvSpPr>
        <p:spPr>
          <a:xfrm>
            <a:off x="5969804" y="2933902"/>
            <a:ext cx="2589213" cy="269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4" type="body"/>
          </p:nvPr>
        </p:nvSpPr>
        <p:spPr>
          <a:xfrm>
            <a:off x="457200" y="3287828"/>
            <a:ext cx="2588883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30200" lvl="1" marL="914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6" name="Google Shape;56;p25"/>
          <p:cNvSpPr txBox="1"/>
          <p:nvPr>
            <p:ph idx="5" type="body"/>
          </p:nvPr>
        </p:nvSpPr>
        <p:spPr>
          <a:xfrm>
            <a:off x="3207251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" name="Google Shape;57;p25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SemiBold"/>
              <a:buNone/>
              <a:defRPr sz="3200">
                <a:latin typeface="Golos Text SemiBold"/>
                <a:ea typeface="Golos Text SemiBold"/>
                <a:cs typeface="Golos Text SemiBold"/>
                <a:sym typeface="Golos Tex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6" type="body"/>
          </p:nvPr>
        </p:nvSpPr>
        <p:spPr>
          <a:xfrm>
            <a:off x="5967600" y="3299578"/>
            <a:ext cx="2591416" cy="1395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3048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25"/>
          <p:cNvSpPr/>
          <p:nvPr>
            <p:ph idx="7" type="pic"/>
          </p:nvPr>
        </p:nvSpPr>
        <p:spPr>
          <a:xfrm>
            <a:off x="469081" y="944463"/>
            <a:ext cx="2577001" cy="1883023"/>
          </a:xfrm>
          <a:prstGeom prst="roundRect">
            <a:avLst>
              <a:gd fmla="val 11537" name="adj"/>
            </a:avLst>
          </a:prstGeom>
          <a:noFill/>
          <a:ln>
            <a:noFill/>
          </a:ln>
        </p:spPr>
      </p:sp>
      <p:sp>
        <p:nvSpPr>
          <p:cNvPr id="60" name="Google Shape;60;p25"/>
          <p:cNvSpPr/>
          <p:nvPr>
            <p:ph idx="8" type="pic"/>
          </p:nvPr>
        </p:nvSpPr>
        <p:spPr>
          <a:xfrm>
            <a:off x="3221666" y="944462"/>
            <a:ext cx="2577001" cy="1883023"/>
          </a:xfrm>
          <a:prstGeom prst="roundRect">
            <a:avLst>
              <a:gd fmla="val 12905" name="adj"/>
            </a:avLst>
          </a:prstGeom>
          <a:noFill/>
          <a:ln>
            <a:noFill/>
          </a:ln>
        </p:spPr>
      </p:sp>
      <p:sp>
        <p:nvSpPr>
          <p:cNvPr id="61" name="Google Shape;61;p25"/>
          <p:cNvSpPr/>
          <p:nvPr>
            <p:ph idx="9" type="pic"/>
          </p:nvPr>
        </p:nvSpPr>
        <p:spPr>
          <a:xfrm>
            <a:off x="5980690" y="944463"/>
            <a:ext cx="2577001" cy="1883023"/>
          </a:xfrm>
          <a:prstGeom prst="roundRect">
            <a:avLst>
              <a:gd fmla="val 10512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41.xml"/><Relationship Id="rId6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6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01b47d26bf_2_141"/>
          <p:cNvSpPr txBox="1"/>
          <p:nvPr>
            <p:ph type="title"/>
          </p:nvPr>
        </p:nvSpPr>
        <p:spPr>
          <a:xfrm>
            <a:off x="457200" y="306434"/>
            <a:ext cx="82296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" name="Google Shape;134;g301b47d26bf_2_141"/>
          <p:cNvSpPr txBox="1"/>
          <p:nvPr>
            <p:ph idx="1" type="body"/>
          </p:nvPr>
        </p:nvSpPr>
        <p:spPr>
          <a:xfrm>
            <a:off x="457200" y="1121912"/>
            <a:ext cx="82296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g301b47d26bf_2_141"/>
          <p:cNvSpPr txBox="1"/>
          <p:nvPr/>
        </p:nvSpPr>
        <p:spPr>
          <a:xfrm>
            <a:off x="-865051" y="413412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301b47d26bf_2_141"/>
          <p:cNvSpPr txBox="1"/>
          <p:nvPr/>
        </p:nvSpPr>
        <p:spPr>
          <a:xfrm>
            <a:off x="-865051" y="413412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Relationship Id="rId4" Type="http://schemas.openxmlformats.org/officeDocument/2006/relationships/image" Target="../media/image45.png"/><Relationship Id="rId9" Type="http://schemas.openxmlformats.org/officeDocument/2006/relationships/image" Target="../media/image33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35.png"/><Relationship Id="rId8" Type="http://schemas.openxmlformats.org/officeDocument/2006/relationships/image" Target="../media/image4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0.png"/><Relationship Id="rId4" Type="http://schemas.openxmlformats.org/officeDocument/2006/relationships/image" Target="../media/image4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6.png"/><Relationship Id="rId4" Type="http://schemas.openxmlformats.org/officeDocument/2006/relationships/image" Target="../media/image4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Relationship Id="rId5" Type="http://schemas.openxmlformats.org/officeDocument/2006/relationships/image" Target="../media/image16.png"/><Relationship Id="rId6" Type="http://schemas.openxmlformats.org/officeDocument/2006/relationships/image" Target="../media/image3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"/>
          <p:cNvSpPr txBox="1"/>
          <p:nvPr>
            <p:ph type="title"/>
          </p:nvPr>
        </p:nvSpPr>
        <p:spPr>
          <a:xfrm>
            <a:off x="1339750" y="1852475"/>
            <a:ext cx="64008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rPr lang="ru-RU" sz="3400">
                <a:solidFill>
                  <a:schemeClr val="lt1"/>
                </a:solidFill>
              </a:rPr>
              <a:t>Современные архитектуры нейронных сетей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los Text SemiBold"/>
              <a:buNone/>
            </a:pPr>
            <a:r>
              <a:t/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60" name="Google Shape;260;p1"/>
          <p:cNvSpPr txBox="1"/>
          <p:nvPr/>
        </p:nvSpPr>
        <p:spPr>
          <a:xfrm>
            <a:off x="877500" y="3054100"/>
            <a:ext cx="73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lt1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Введение и автокодировщики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01c9a0b1cf_0_11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Операции свертки</a:t>
            </a:r>
            <a:endParaRPr/>
          </a:p>
        </p:txBody>
      </p:sp>
      <p:pic>
        <p:nvPicPr>
          <p:cNvPr id="331" name="Google Shape;331;g301c9a0b1cf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9875" y="1141562"/>
            <a:ext cx="5265175" cy="358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01b47d26bf_2_13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Архитектура автокодировщика</a:t>
            </a:r>
            <a:endParaRPr/>
          </a:p>
        </p:txBody>
      </p:sp>
      <p:pic>
        <p:nvPicPr>
          <p:cNvPr id="337" name="Google Shape;337;g301b47d26bf_2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825" y="1060937"/>
            <a:ext cx="6925875" cy="256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301b47d26bf_2_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8000" y="3683250"/>
            <a:ext cx="1560124" cy="4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g301b47d26bf_2_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9025" y="3683249"/>
            <a:ext cx="1830379" cy="4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g301b47d26bf_2_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43461" y="4196450"/>
            <a:ext cx="1069199" cy="40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g301b47d26bf_2_1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9613" y="4202506"/>
            <a:ext cx="1069199" cy="395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g301b47d26bf_2_1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38650" y="4247125"/>
            <a:ext cx="1479097" cy="40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g301b47d26bf_2_1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09625" y="4202500"/>
            <a:ext cx="1444414" cy="40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01b47d26bf_2_26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Внутреннее пространство АЕ</a:t>
            </a:r>
            <a:endParaRPr/>
          </a:p>
        </p:txBody>
      </p:sp>
      <p:pic>
        <p:nvPicPr>
          <p:cNvPr id="350" name="Google Shape;350;g301b47d26bf_2_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25" y="1060300"/>
            <a:ext cx="3390050" cy="3621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g301b47d26bf_2_2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9263" y="1060300"/>
            <a:ext cx="3525786" cy="362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01b47d26bf_2_39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Восстановление данных</a:t>
            </a:r>
            <a:endParaRPr/>
          </a:p>
        </p:txBody>
      </p:sp>
      <p:pic>
        <p:nvPicPr>
          <p:cNvPr id="358" name="Google Shape;358;g301b47d26bf_2_3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40" y="1653425"/>
            <a:ext cx="3426035" cy="243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g301b47d26bf_2_3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525" y="1611835"/>
            <a:ext cx="3543300" cy="2514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0" name="Google Shape;360;g301b47d26bf_2_394"/>
          <p:cNvCxnSpPr>
            <a:stCxn id="359" idx="3"/>
            <a:endCxn id="358" idx="1"/>
          </p:cNvCxnSpPr>
          <p:nvPr/>
        </p:nvCxnSpPr>
        <p:spPr>
          <a:xfrm>
            <a:off x="4049825" y="2869135"/>
            <a:ext cx="8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01b47d26bf_2_525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Снижение размерности</a:t>
            </a:r>
            <a:endParaRPr/>
          </a:p>
        </p:txBody>
      </p:sp>
      <p:pic>
        <p:nvPicPr>
          <p:cNvPr id="367" name="Google Shape;367;g301b47d26bf_2_5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88" y="1804950"/>
            <a:ext cx="7753827" cy="17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01b47d26bf_2_65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UNet</a:t>
            </a:r>
            <a:endParaRPr/>
          </a:p>
        </p:txBody>
      </p:sp>
      <p:pic>
        <p:nvPicPr>
          <p:cNvPr id="374" name="Google Shape;374;g301b47d26bf_2_6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9050" y="1156974"/>
            <a:ext cx="5157606" cy="344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5" name="Google Shape;375;g301b47d26bf_2_654"/>
          <p:cNvCxnSpPr/>
          <p:nvPr/>
        </p:nvCxnSpPr>
        <p:spPr>
          <a:xfrm>
            <a:off x="1777475" y="1777500"/>
            <a:ext cx="595500" cy="2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6" name="Google Shape;376;g301b47d26bf_2_654"/>
          <p:cNvSpPr txBox="1"/>
          <p:nvPr/>
        </p:nvSpPr>
        <p:spPr>
          <a:xfrm>
            <a:off x="952850" y="1377300"/>
            <a:ext cx="164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Кодировщик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377" name="Google Shape;377;g301b47d26bf_2_654"/>
          <p:cNvCxnSpPr/>
          <p:nvPr/>
        </p:nvCxnSpPr>
        <p:spPr>
          <a:xfrm rot="10800000">
            <a:off x="6688375" y="3463300"/>
            <a:ext cx="705600" cy="28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8" name="Google Shape;378;g301b47d26bf_2_654"/>
          <p:cNvSpPr txBox="1"/>
          <p:nvPr/>
        </p:nvSpPr>
        <p:spPr>
          <a:xfrm>
            <a:off x="6761800" y="3747400"/>
            <a:ext cx="15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Декодировщик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00fe8d25fd_0_24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Немного о skip connections</a:t>
            </a:r>
            <a:endParaRPr/>
          </a:p>
        </p:txBody>
      </p:sp>
      <p:pic>
        <p:nvPicPr>
          <p:cNvPr id="385" name="Google Shape;385;g300fe8d25fd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000" y="1301050"/>
            <a:ext cx="7088401" cy="318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1b47d26bf_2_788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Inpainting</a:t>
            </a:r>
            <a:endParaRPr/>
          </a:p>
        </p:txBody>
      </p:sp>
      <p:pic>
        <p:nvPicPr>
          <p:cNvPr id="392" name="Google Shape;392;g301b47d26bf_2_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8436" y="1185763"/>
            <a:ext cx="4787127" cy="344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01b47d26bf_1_2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Golos Text SemiBold"/>
              <a:buNone/>
            </a:pPr>
            <a:r>
              <a:rPr lang="ru-RU"/>
              <a:t>Контакты</a:t>
            </a:r>
            <a:endParaRPr/>
          </a:p>
        </p:txBody>
      </p:sp>
      <p:pic>
        <p:nvPicPr>
          <p:cNvPr id="266" name="Google Shape;266;g301b47d26bf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950" y="1591350"/>
            <a:ext cx="2059800" cy="204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g301b47d26bf_1_22"/>
          <p:cNvSpPr txBox="1"/>
          <p:nvPr/>
        </p:nvSpPr>
        <p:spPr>
          <a:xfrm>
            <a:off x="1283300" y="3715950"/>
            <a:ext cx="1847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Прокопов Егор Максимович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268" name="Google Shape;268;g301b47d26bf_1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1400" y="1672925"/>
            <a:ext cx="1973775" cy="19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301b47d26bf_1_22"/>
          <p:cNvSpPr txBox="1"/>
          <p:nvPr/>
        </p:nvSpPr>
        <p:spPr>
          <a:xfrm>
            <a:off x="5879875" y="3775100"/>
            <a:ext cx="1953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Беседа</a:t>
            </a:r>
            <a:endParaRPr/>
          </a:p>
        </p:txBody>
      </p:sp>
      <p:pic>
        <p:nvPicPr>
          <p:cNvPr id="270" name="Google Shape;270;g301b47d26bf_1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1150" y="1691250"/>
            <a:ext cx="1921400" cy="19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301b47d26bf_1_22"/>
          <p:cNvSpPr txBox="1"/>
          <p:nvPr/>
        </p:nvSpPr>
        <p:spPr>
          <a:xfrm>
            <a:off x="3648450" y="3726950"/>
            <a:ext cx="1847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Усачева Дарья Михайловна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01c9a0b1cf_0_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Golos Text SemiBold"/>
              <a:buNone/>
            </a:pPr>
            <a:r>
              <a:rPr lang="ru-RU"/>
              <a:t>План курса</a:t>
            </a:r>
            <a:endParaRPr/>
          </a:p>
        </p:txBody>
      </p:sp>
      <p:sp>
        <p:nvSpPr>
          <p:cNvPr id="277" name="Google Shape;277;g301c9a0b1cf_0_0"/>
          <p:cNvSpPr txBox="1"/>
          <p:nvPr/>
        </p:nvSpPr>
        <p:spPr>
          <a:xfrm>
            <a:off x="600950" y="1201925"/>
            <a:ext cx="73707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8 лекций, 8 практик, занятия раз в две недели;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6 лабораторных работ по 10 баллов каждая;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2 разбора статей по теме лекции по 10 баллов;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los Text"/>
              <a:buChar char="●"/>
            </a:pPr>
            <a:r>
              <a:rPr lang="ru-RU" sz="20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20 баллов экзамен;</a:t>
            </a:r>
            <a:endParaRPr sz="20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3810" l="4841" r="4841" t="-3820"/>
          <a:stretch/>
        </p:blipFill>
        <p:spPr>
          <a:xfrm>
            <a:off x="457200" y="936852"/>
            <a:ext cx="4608600" cy="3842100"/>
          </a:xfrm>
          <a:prstGeom prst="roundRect">
            <a:avLst>
              <a:gd fmla="val 7784" name="adj"/>
            </a:avLst>
          </a:prstGeom>
          <a:noFill/>
          <a:ln>
            <a:noFill/>
          </a:ln>
        </p:spPr>
      </p:pic>
      <p:sp>
        <p:nvSpPr>
          <p:cNvPr id="283" name="Google Shape;283;p7"/>
          <p:cNvSpPr txBox="1"/>
          <p:nvPr>
            <p:ph type="title"/>
          </p:nvPr>
        </p:nvSpPr>
        <p:spPr>
          <a:xfrm>
            <a:off x="457200" y="306435"/>
            <a:ext cx="6291943" cy="527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Что такое глубокое обучение?</a:t>
            </a:r>
            <a:endParaRPr/>
          </a:p>
        </p:txBody>
      </p:sp>
      <p:sp>
        <p:nvSpPr>
          <p:cNvPr id="284" name="Google Shape;284;p7"/>
          <p:cNvSpPr txBox="1"/>
          <p:nvPr>
            <p:ph idx="1" type="body"/>
          </p:nvPr>
        </p:nvSpPr>
        <p:spPr>
          <a:xfrm>
            <a:off x="5508171" y="1153886"/>
            <a:ext cx="2532743" cy="3425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ru-RU" sz="1400"/>
              <a:t>Глубокое обучение - раздел машинного обучения, в котором нейронные сети имеют многослойную структуру. Благодаря “глубокой” структуре сети способны выучивать из данных более абстрактную информацию и решать более сложные задачи. 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01b47d26bf_1_46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Полносвязные нейронные сети</a:t>
            </a:r>
            <a:endParaRPr/>
          </a:p>
        </p:txBody>
      </p:sp>
      <p:sp>
        <p:nvSpPr>
          <p:cNvPr id="290" name="Google Shape;290;g301b47d26bf_1_46"/>
          <p:cNvSpPr txBox="1"/>
          <p:nvPr>
            <p:ph idx="1" type="body"/>
          </p:nvPr>
        </p:nvSpPr>
        <p:spPr>
          <a:xfrm>
            <a:off x="457200" y="1211950"/>
            <a:ext cx="37299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Полносвязная нейронная сеть (FCNN) — это базовая архитектура, где каждый нейрон одного слоя соединен с каждым нейроном следующего слоя.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Один слой нейронной сети описывается функцией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Между слоями нейронных сетей используют нелинейные функции активации.</a:t>
            </a:r>
            <a:endParaRPr/>
          </a:p>
        </p:txBody>
      </p:sp>
      <p:pic>
        <p:nvPicPr>
          <p:cNvPr id="291" name="Google Shape;291;g301b47d26bf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425" y="1493576"/>
            <a:ext cx="3520400" cy="294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g301b47d26bf_1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750" y="2734900"/>
            <a:ext cx="2043749" cy="38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01b47d26bf_1_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Обучение нейронной сети</a:t>
            </a:r>
            <a:endParaRPr/>
          </a:p>
        </p:txBody>
      </p:sp>
      <p:sp>
        <p:nvSpPr>
          <p:cNvPr id="298" name="Google Shape;298;g301b47d26bf_1_0"/>
          <p:cNvSpPr txBox="1"/>
          <p:nvPr>
            <p:ph idx="1" type="body"/>
          </p:nvPr>
        </p:nvSpPr>
        <p:spPr>
          <a:xfrm>
            <a:off x="457200" y="1211950"/>
            <a:ext cx="37299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Для обучения нейронной сети используется функция потерь L, которая оценивает “ошибку” модели.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Цель обучения заключается в минимизации ошибки – функции потерь.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В этом помогает алгоритм градиентного спуска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g301b47d26bf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1700" y="1543576"/>
            <a:ext cx="4295450" cy="266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301b47d26bf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225" y="1971825"/>
            <a:ext cx="2429850" cy="3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301b47d26bf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4062" y="2980300"/>
            <a:ext cx="1696175" cy="40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301b47d26bf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613" y="3920450"/>
            <a:ext cx="3175070" cy="3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01b47d26bf_1_7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os Text SemiBold"/>
              <a:buNone/>
            </a:pPr>
            <a:r>
              <a:rPr lang="ru-RU"/>
              <a:t>Глубина или ширина?</a:t>
            </a:r>
            <a:endParaRPr/>
          </a:p>
        </p:txBody>
      </p:sp>
      <p:pic>
        <p:nvPicPr>
          <p:cNvPr id="308" name="Google Shape;308;g301b47d26bf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900" y="1501125"/>
            <a:ext cx="4277051" cy="245367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g301b47d26bf_1_7"/>
          <p:cNvSpPr txBox="1"/>
          <p:nvPr>
            <p:ph idx="1" type="body"/>
          </p:nvPr>
        </p:nvSpPr>
        <p:spPr>
          <a:xfrm>
            <a:off x="457200" y="1211950"/>
            <a:ext cx="37299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Каждый слой нейронной сети “упрощает” задачу для следующего слоя. Поэтому чем сложнее задача, тем “глубже” необходима модель.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ru-RU"/>
              <a:t>При этом, чем меньше нейронов в слое, тем сильнее модель сжимает входные данные. Поэтому чем более разнородны данные, тем модель должна быть “шире” .</a:t>
            </a:r>
            <a:endParaRPr/>
          </a:p>
        </p:txBody>
      </p:sp>
      <p:sp>
        <p:nvSpPr>
          <p:cNvPr id="310" name="Google Shape;310;g301b47d26bf_1_7"/>
          <p:cNvSpPr txBox="1"/>
          <p:nvPr/>
        </p:nvSpPr>
        <p:spPr>
          <a:xfrm>
            <a:off x="4497750" y="4008300"/>
            <a:ext cx="39726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accent3"/>
                </a:solidFill>
                <a:latin typeface="Golos Text"/>
                <a:ea typeface="Golos Text"/>
                <a:cs typeface="Golos Text"/>
                <a:sym typeface="Golos Text"/>
              </a:rPr>
              <a:t>Playground Tensorflow</a:t>
            </a:r>
            <a:endParaRPr sz="1200">
              <a:solidFill>
                <a:schemeClr val="accent3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00fe8d25fd_0_2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Сверточные нейронные сети</a:t>
            </a:r>
            <a:endParaRPr/>
          </a:p>
        </p:txBody>
      </p:sp>
      <p:pic>
        <p:nvPicPr>
          <p:cNvPr id="317" name="Google Shape;317;g300fe8d25fd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638" y="1444350"/>
            <a:ext cx="7174724" cy="30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00fe8d25fd_0_10"/>
          <p:cNvSpPr txBox="1"/>
          <p:nvPr>
            <p:ph type="title"/>
          </p:nvPr>
        </p:nvSpPr>
        <p:spPr>
          <a:xfrm>
            <a:off x="457200" y="306435"/>
            <a:ext cx="6824400" cy="52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Операция свертки</a:t>
            </a:r>
            <a:endParaRPr/>
          </a:p>
        </p:txBody>
      </p:sp>
      <p:pic>
        <p:nvPicPr>
          <p:cNvPr id="324" name="Google Shape;324;g300fe8d25fd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063" y="1499335"/>
            <a:ext cx="509587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2014-06-27T12:30:22Z</dcterms:created>
  <dc:creator>Al</dc:creator>
</cp:coreProperties>
</file>